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60" r:id="rId7"/>
    <p:sldId id="272" r:id="rId8"/>
    <p:sldId id="265" r:id="rId9"/>
    <p:sldId id="266" r:id="rId10"/>
    <p:sldId id="267" r:id="rId11"/>
    <p:sldId id="268" r:id="rId12"/>
    <p:sldId id="258" r:id="rId13"/>
    <p:sldId id="262" r:id="rId14"/>
    <p:sldId id="263" r:id="rId15"/>
    <p:sldId id="261" r:id="rId16"/>
    <p:sldId id="264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21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21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2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8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80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11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4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978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74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22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B877-9A79-48C6-A9D3-800B3CBA605E}" type="datetimeFigureOut">
              <a:rPr lang="nl-BE" smtClean="0"/>
              <a:t>15/12/2014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955C-96AF-4F5F-ABF7-77C6D6AC76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71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PIMP JE SPEELPLAATS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http://www.argusmilieu.be/uploads/beeldbank/76cfb6e1902d9496d18fb3db485b565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32048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31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Verplaatsbare zandbak GP3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958181"/>
            <a:ext cx="1905000" cy="38100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Tijdelijke aanduiding voor inhoud 5" descr="http://www.imaxxdna.be/UPL/d37e2d90-8370-4b75-b19d-c195712ccf4e/producten/Klimgrepen/klimgrepen-muur-kinderopvang_thumb.jpg?param=0.3772465158270202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4208" y="980728"/>
            <a:ext cx="2327920" cy="20162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5936" y="2708920"/>
            <a:ext cx="2324735" cy="38849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6753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https://sanctamariagentbrugge2.files.wordpress.com/2014/09/10517961_500561480047304_6207298263776968808_n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736" y="404664"/>
            <a:ext cx="4038600" cy="26924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Tijdelijke aanduiding voor inhoud 5" descr="http://forskoleverkstan.files.wordpress.com/2012/08/hinderbana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1920" y="3789040"/>
            <a:ext cx="4038600" cy="241558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552" y="116632"/>
            <a:ext cx="1296144" cy="65451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7005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Dossier subsidies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dirty="0"/>
              <a:t>projectgegevens : huidige toestand van de speelplaats beschrijven + toevoegen van foto's</a:t>
            </a:r>
          </a:p>
          <a:p>
            <a:r>
              <a:rPr lang="nl-BE" dirty="0" smtClean="0"/>
              <a:t>bepalen </a:t>
            </a:r>
            <a:r>
              <a:rPr lang="nl-BE" dirty="0"/>
              <a:t>welk deel van de speelplaats ( de grootte)  we willen aanpakken</a:t>
            </a:r>
          </a:p>
          <a:p>
            <a:r>
              <a:rPr lang="nl-BE" dirty="0" smtClean="0"/>
              <a:t>project </a:t>
            </a:r>
            <a:r>
              <a:rPr lang="nl-BE" dirty="0"/>
              <a:t>beschrijven : hoe willen we dat dit eruit ziet + schets toevoegen</a:t>
            </a:r>
          </a:p>
          <a:p>
            <a:r>
              <a:rPr lang="nl-BE" dirty="0" smtClean="0"/>
              <a:t>aangeven </a:t>
            </a:r>
            <a:r>
              <a:rPr lang="nl-BE" dirty="0"/>
              <a:t>welke doelgroepen dit project vorm gaan geven ( ouders, externen,..)</a:t>
            </a:r>
          </a:p>
          <a:p>
            <a:r>
              <a:rPr lang="nl-BE" dirty="0" smtClean="0"/>
              <a:t>beschrijven </a:t>
            </a:r>
            <a:r>
              <a:rPr lang="nl-BE" dirty="0"/>
              <a:t>hoe deze doelgroepen betrokken worden bij het uitvoeren en beheer</a:t>
            </a:r>
          </a:p>
          <a:p>
            <a:r>
              <a:rPr lang="nl-BE" dirty="0" smtClean="0"/>
              <a:t>eventuele </a:t>
            </a:r>
            <a:r>
              <a:rPr lang="nl-BE" dirty="0"/>
              <a:t>openstelling buiten de schooluren</a:t>
            </a:r>
          </a:p>
          <a:p>
            <a:r>
              <a:rPr lang="nl-BE" dirty="0" smtClean="0"/>
              <a:t>educatieve </a:t>
            </a:r>
            <a:r>
              <a:rPr lang="nl-BE" dirty="0"/>
              <a:t>waarde aangeven</a:t>
            </a:r>
          </a:p>
          <a:p>
            <a:r>
              <a:rPr lang="nl-BE" dirty="0" smtClean="0"/>
              <a:t>geschatte </a:t>
            </a:r>
            <a:r>
              <a:rPr lang="nl-BE" dirty="0"/>
              <a:t>kostprijs + hoeveel premie willen we aanvragen</a:t>
            </a:r>
          </a:p>
          <a:p>
            <a:r>
              <a:rPr lang="nl-BE" dirty="0" smtClean="0"/>
              <a:t>eventuele </a:t>
            </a:r>
            <a:r>
              <a:rPr lang="nl-BE" dirty="0"/>
              <a:t>andere premies vermelden ( welke + hoeveel + waar + wanneer)</a:t>
            </a:r>
          </a:p>
          <a:p>
            <a:r>
              <a:rPr lang="nl-BE" dirty="0" smtClean="0"/>
              <a:t>aangeven </a:t>
            </a:r>
            <a:r>
              <a:rPr lang="nl-BE" dirty="0"/>
              <a:t>of je zelf ook initiatieven organiseert om de kosten te dekken</a:t>
            </a:r>
          </a:p>
          <a:p>
            <a:r>
              <a:rPr lang="nl-BE" dirty="0" smtClean="0"/>
              <a:t>fasering </a:t>
            </a:r>
            <a:r>
              <a:rPr lang="nl-BE" dirty="0"/>
              <a:t>:welke stappen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833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indien we geen subsidies krijgen?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Grote noodzaak tot op pimpen van de speelplaatsen</a:t>
            </a:r>
          </a:p>
          <a:p>
            <a:r>
              <a:rPr lang="nl-BE" dirty="0" smtClean="0"/>
              <a:t>Werken met beperkt aantal eigen middelen </a:t>
            </a:r>
          </a:p>
          <a:p>
            <a:pPr>
              <a:buFont typeface="Symbol"/>
              <a:buChar char="Þ"/>
            </a:pPr>
            <a:r>
              <a:rPr lang="nl-BE" dirty="0" smtClean="0"/>
              <a:t> op zoek gaan naar giften / schenkingen</a:t>
            </a:r>
          </a:p>
          <a:p>
            <a:pPr>
              <a:buFont typeface="Symbol"/>
              <a:buChar char="Þ"/>
            </a:pPr>
            <a:r>
              <a:rPr lang="nl-BE" dirty="0" smtClean="0"/>
              <a:t> gebruik maken van goedkope maar duurzame materialen </a:t>
            </a:r>
          </a:p>
          <a:p>
            <a:pPr>
              <a:buFont typeface="Symbol"/>
              <a:buChar char="Þ"/>
            </a:pPr>
            <a:r>
              <a:rPr lang="nl-BE" dirty="0"/>
              <a:t>w</a:t>
            </a:r>
            <a:r>
              <a:rPr lang="nl-BE" dirty="0" smtClean="0"/>
              <a:t>erken in fases </a:t>
            </a:r>
          </a:p>
          <a:p>
            <a:pPr>
              <a:buFont typeface="Symbol"/>
              <a:buChar char="Þ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305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Concreet : realisatie van onze droom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D</a:t>
            </a:r>
            <a:r>
              <a:rPr lang="nl-BE" smtClean="0"/>
              <a:t>ossier </a:t>
            </a:r>
            <a:r>
              <a:rPr lang="nl-BE" dirty="0" smtClean="0"/>
              <a:t>insturen </a:t>
            </a:r>
          </a:p>
          <a:p>
            <a:pPr marL="0" indent="0">
              <a:buNone/>
            </a:pPr>
            <a:r>
              <a:rPr lang="nl-BE" dirty="0" smtClean="0"/>
              <a:t>Afwachten beslissing </a:t>
            </a:r>
          </a:p>
          <a:p>
            <a:pPr marL="0" indent="0">
              <a:buNone/>
            </a:pPr>
            <a:r>
              <a:rPr lang="nl-BE" dirty="0" smtClean="0"/>
              <a:t>Start van de werken , eventueel in fases vanaf lente </a:t>
            </a:r>
          </a:p>
          <a:p>
            <a:pPr marL="0" indent="0">
              <a:buNone/>
            </a:pPr>
            <a:r>
              <a:rPr lang="nl-BE" dirty="0" smtClean="0"/>
              <a:t>Beschikbaarheid van de vrijwilligers?</a:t>
            </a:r>
          </a:p>
          <a:p>
            <a:pPr marL="0" indent="0">
              <a:buNone/>
            </a:pPr>
            <a:r>
              <a:rPr lang="nl-BE" dirty="0" smtClean="0"/>
              <a:t>Afbakenen van de perioden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04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Alle hulp welkom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Uittekenen van het plan </a:t>
            </a:r>
          </a:p>
          <a:p>
            <a:r>
              <a:rPr lang="nl-BE" dirty="0" smtClean="0"/>
              <a:t>Realiseren van de dromen </a:t>
            </a:r>
          </a:p>
          <a:p>
            <a:r>
              <a:rPr lang="nl-BE" dirty="0" smtClean="0"/>
              <a:t>Uitvoeren van de werken </a:t>
            </a:r>
          </a:p>
          <a:p>
            <a:r>
              <a:rPr lang="nl-BE" dirty="0" smtClean="0"/>
              <a:t>Beschikbaar stellen van de materialen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824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Gegevens uitwisselen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E-mailadres = communicatie rond het project </a:t>
            </a:r>
          </a:p>
          <a:p>
            <a:r>
              <a:rPr lang="nl-BE" dirty="0" smtClean="0"/>
              <a:t>joelle.mertens@ringscholen.be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540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dit project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Verminderen van het pestgedrag</a:t>
            </a:r>
          </a:p>
          <a:p>
            <a:pPr lvl="0"/>
            <a:r>
              <a:rPr lang="nl-BE" dirty="0" smtClean="0"/>
              <a:t>Meer experimenteer- </a:t>
            </a:r>
            <a:r>
              <a:rPr lang="nl-BE" dirty="0"/>
              <a:t>en exploreerkansen </a:t>
            </a:r>
            <a:endParaRPr lang="nl-BE" dirty="0" smtClean="0"/>
          </a:p>
          <a:p>
            <a:pPr lvl="0"/>
            <a:r>
              <a:rPr lang="nl-BE" dirty="0" smtClean="0"/>
              <a:t>Meer </a:t>
            </a:r>
            <a:r>
              <a:rPr lang="nl-BE" dirty="0"/>
              <a:t>creativiteit binnen het </a:t>
            </a:r>
            <a:r>
              <a:rPr lang="nl-BE" dirty="0" smtClean="0"/>
              <a:t>spel</a:t>
            </a:r>
          </a:p>
          <a:p>
            <a:pPr lvl="0"/>
            <a:r>
              <a:rPr lang="nl-BE" dirty="0" smtClean="0"/>
              <a:t>Verhogen van de veiligheid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635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toestand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C:\Users\Joëlle\AppData\Local\Microsoft\Windows\Temporary Internet Files\Content.Outlook\UBS3UMCN\DSCN5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21152" cy="25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ëlle\AppData\Local\Microsoft\Windows\Temporary Internet Files\Content.Outlook\UBS3UMCN\DSCN5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59708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4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C:\Users\Joëlle\AppData\Local\Microsoft\Windows\Temporary Internet Files\Content.Outlook\UBS3UMCN\DSCN5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ëlle\AppData\Local\Microsoft\Windows\Temporary Internet Files\Content.Outlook\UBS3UMCN\DSCN5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69" y="4365104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ëlle\AppData\Local\Microsoft\Windows\Temporary Internet Files\Content.Outlook\UBS3UMCN\DSCN5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C:\Users\Joëlle\AppData\Local\Microsoft\Windows\Temporary Internet Files\Content.Outlook\UBS3UMCN\DSCN5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ëlle\AppData\Local\Microsoft\Windows\Temporary Internet Files\Content.Outlook\UBS3UMCN\DSCN5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09" y="4077072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ëlle\AppData\Local\Microsoft\Windows\Temporary Internet Files\Content.Outlook\UBS3UMCN\DSCN5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dromen van onze kinderen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Zandbak</a:t>
            </a:r>
          </a:p>
          <a:p>
            <a:r>
              <a:rPr lang="nl-BE" dirty="0" smtClean="0"/>
              <a:t>Bomen/gras/ bloemen en planten/tuintje</a:t>
            </a:r>
          </a:p>
          <a:p>
            <a:r>
              <a:rPr lang="nl-BE" dirty="0" err="1" smtClean="0"/>
              <a:t>Boomstammenpad</a:t>
            </a:r>
            <a:endParaRPr lang="nl-BE" dirty="0" smtClean="0"/>
          </a:p>
          <a:p>
            <a:r>
              <a:rPr lang="nl-BE" dirty="0" smtClean="0"/>
              <a:t>Zitbanken/ tafels</a:t>
            </a:r>
          </a:p>
          <a:p>
            <a:r>
              <a:rPr lang="nl-BE" dirty="0" smtClean="0"/>
              <a:t>Opfrissen van de muren / graffiti </a:t>
            </a:r>
          </a:p>
          <a:p>
            <a:r>
              <a:rPr lang="nl-BE" dirty="0" smtClean="0"/>
              <a:t>Dieren ( konijnen)</a:t>
            </a:r>
          </a:p>
          <a:p>
            <a:r>
              <a:rPr lang="nl-BE" dirty="0" smtClean="0"/>
              <a:t>Huisjes met speelgoed ( nu speelgoedkisten)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167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Opfrissen van bestaand materiaal ( voetbalveld: lijnen, goals, basketring, krijtborden)</a:t>
            </a:r>
          </a:p>
          <a:p>
            <a:r>
              <a:rPr lang="nl-BE" dirty="0" smtClean="0"/>
              <a:t>Experimenteer-, </a:t>
            </a:r>
            <a:r>
              <a:rPr lang="nl-BE" dirty="0" err="1" smtClean="0"/>
              <a:t>knutsel-en</a:t>
            </a:r>
            <a:r>
              <a:rPr lang="nl-BE" dirty="0" smtClean="0"/>
              <a:t> </a:t>
            </a:r>
            <a:r>
              <a:rPr lang="nl-BE" dirty="0" err="1" smtClean="0"/>
              <a:t>leeshoek</a:t>
            </a:r>
            <a:endParaRPr lang="nl-BE" dirty="0" smtClean="0"/>
          </a:p>
          <a:p>
            <a:r>
              <a:rPr lang="nl-BE" dirty="0" smtClean="0"/>
              <a:t>Opbergplaats koekjesdoos</a:t>
            </a:r>
          </a:p>
          <a:p>
            <a:r>
              <a:rPr lang="nl-BE" dirty="0" smtClean="0"/>
              <a:t>Klimmuur</a:t>
            </a:r>
          </a:p>
          <a:p>
            <a:r>
              <a:rPr lang="nl-BE" dirty="0" smtClean="0"/>
              <a:t>Geschilderd hinkelspel,..</a:t>
            </a:r>
          </a:p>
          <a:p>
            <a:r>
              <a:rPr lang="nl-BE" dirty="0" err="1" smtClean="0"/>
              <a:t>Tuimelbaren</a:t>
            </a:r>
            <a:r>
              <a:rPr lang="nl-BE" dirty="0" smtClean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315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Ideetjes</a:t>
            </a:r>
            <a:endParaRPr lang="nl-BE" dirty="0"/>
          </a:p>
        </p:txBody>
      </p:sp>
      <p:pic>
        <p:nvPicPr>
          <p:cNvPr id="5" name="irc_mi" descr="http://2.bp.blogspot.com/-5SL3W-Qw7p8/TrT_YodBqTI/AAAAAAAACts/zhvYVOpAdTk/s1600/DSC_0061-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124744"/>
            <a:ext cx="4038600" cy="26776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rc_mi" descr="http://www.acquirepublishing.nl/static/site/img/module/content/article/6025/archive/picture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040" y="1124744"/>
            <a:ext cx="3970784" cy="285231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3429000"/>
            <a:ext cx="3505200" cy="30243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8634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irc_mi" descr="http://rmm.cdn02.rambla.be/focuswtv/523_N_speelplaatsMETSVO_20130920164620-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3888431" cy="259228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rc_mi" descr="http://www.sintdenijs.be/wp-content/uploads/2012/09/IMG_461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080" y="816823"/>
            <a:ext cx="3312368" cy="2592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577" y="3429001"/>
            <a:ext cx="5400600" cy="27363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692570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207</Words>
  <Application>Microsoft Office PowerPoint</Application>
  <PresentationFormat>Diavoorstelling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Kantoorthema</vt:lpstr>
      <vt:lpstr>PIMP JE SPEELPLAATS </vt:lpstr>
      <vt:lpstr>Waarom dit project ?</vt:lpstr>
      <vt:lpstr>Huidige toestand </vt:lpstr>
      <vt:lpstr>PowerPoint-presentatie</vt:lpstr>
      <vt:lpstr>PowerPoint-presentatie</vt:lpstr>
      <vt:lpstr>De dromen van onze kinderen</vt:lpstr>
      <vt:lpstr>PowerPoint-presentatie</vt:lpstr>
      <vt:lpstr>Ideetjes</vt:lpstr>
      <vt:lpstr>PowerPoint-presentatie</vt:lpstr>
      <vt:lpstr>PowerPoint-presentatie</vt:lpstr>
      <vt:lpstr>PowerPoint-presentatie</vt:lpstr>
      <vt:lpstr>Dossier subsidies</vt:lpstr>
      <vt:lpstr>Wat indien we geen subsidies krijgen?</vt:lpstr>
      <vt:lpstr>Concreet : realisatie van onze droom</vt:lpstr>
      <vt:lpstr>Alle hulp welkom</vt:lpstr>
      <vt:lpstr>Gegevens uitwisselen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JE SPEELPLAATS</dc:title>
  <dc:creator>Joëlle</dc:creator>
  <cp:lastModifiedBy>Kathleen Vanlaet</cp:lastModifiedBy>
  <cp:revision>10</cp:revision>
  <dcterms:created xsi:type="dcterms:W3CDTF">2014-12-02T16:51:50Z</dcterms:created>
  <dcterms:modified xsi:type="dcterms:W3CDTF">2014-12-15T18:55:39Z</dcterms:modified>
</cp:coreProperties>
</file>